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7" r:id="rId2"/>
    <p:sldId id="356" r:id="rId3"/>
    <p:sldId id="360" r:id="rId4"/>
    <p:sldId id="263" r:id="rId5"/>
    <p:sldId id="362" r:id="rId6"/>
    <p:sldId id="351" r:id="rId7"/>
    <p:sldId id="350" r:id="rId8"/>
    <p:sldId id="330" r:id="rId9"/>
    <p:sldId id="358" r:id="rId10"/>
    <p:sldId id="359" r:id="rId11"/>
    <p:sldId id="364" r:id="rId12"/>
    <p:sldId id="365" r:id="rId13"/>
    <p:sldId id="366" r:id="rId14"/>
    <p:sldId id="367" r:id="rId15"/>
    <p:sldId id="3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DBC63-A304-4AF0-B3CD-47E57C2A309A}" type="datetimeFigureOut">
              <a:rPr lang="en-US" smtClean="0"/>
              <a:pPr/>
              <a:t>2009-08-31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059CA-A8AA-49E2-A74F-C82C1F43A0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59CA-A8AA-49E2-A74F-C82C1F43A0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59CA-A8AA-49E2-A74F-C82C1F43A0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59CA-A8AA-49E2-A74F-C82C1F43A0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59CA-A8AA-49E2-A74F-C82C1F43A0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59CA-A8AA-49E2-A74F-C82C1F43A0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74226-8BEA-4B67-9D3F-008C2C98669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74226-8BEA-4B67-9D3F-008C2C98669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74226-8BEA-4B67-9D3F-008C2C98669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59CA-A8AA-49E2-A74F-C82C1F43A0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59CA-A8AA-49E2-A74F-C82C1F43A0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59CA-A8AA-49E2-A74F-C82C1F43A0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59CA-A8AA-49E2-A74F-C82C1F43A0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59CA-A8AA-49E2-A74F-C82C1F43A0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59CA-A8AA-49E2-A74F-C82C1F43A0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59CA-A8AA-49E2-A74F-C82C1F43A0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2009-08-31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2009-08-31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2009-08-31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2009-08-31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2009-08-31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2009-08-31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2009-08-31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2009-08-31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2009-08-31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2009-08-31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2009-08-31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2009-08-31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8077200" cy="4724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smtClean="0"/>
              <a:t>This was written with the assumption that workbooks would be added.</a:t>
            </a:r>
          </a:p>
          <a:p>
            <a:r>
              <a:rPr lang="en-US" dirty="0" smtClean="0"/>
              <a:t>Even if these are not introduced until later, the same basic ideas apply</a:t>
            </a:r>
          </a:p>
          <a:p>
            <a:r>
              <a:rPr lang="en-US" dirty="0" smtClean="0"/>
              <a:t>Hopefully upload can be broken into component steps</a:t>
            </a:r>
          </a:p>
          <a:p>
            <a:r>
              <a:rPr lang="en-US" dirty="0" smtClean="0"/>
              <a:t>In text-assays, ideally we could define which steps to include and/or replace a step with custom HTML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 Approval</a:t>
            </a:r>
            <a:endParaRPr lang="en-US" dirty="0"/>
          </a:p>
        </p:txBody>
      </p:sp>
      <p:sp>
        <p:nvSpPr>
          <p:cNvPr id="4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8077200" cy="5029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dirty="0" smtClean="0"/>
              <a:t>As an optional final step, new samples might need to be ‘approved’ by some user </a:t>
            </a:r>
            <a:r>
              <a:rPr lang="en-US" dirty="0" smtClean="0"/>
              <a:t>who has appropriate permissions</a:t>
            </a:r>
            <a:r>
              <a:rPr lang="en-US" dirty="0" smtClean="0"/>
              <a:t>, </a:t>
            </a:r>
            <a:r>
              <a:rPr lang="en-US" dirty="0" smtClean="0"/>
              <a:t>after which they become available to </a:t>
            </a:r>
            <a:r>
              <a:rPr lang="en-US" dirty="0" smtClean="0"/>
              <a:t>the rest of the </a:t>
            </a:r>
            <a:r>
              <a:rPr lang="en-US" dirty="0" smtClean="0"/>
              <a:t>group</a:t>
            </a:r>
            <a:endParaRPr lang="en-US" dirty="0" smtClean="0"/>
          </a:p>
          <a:p>
            <a:r>
              <a:rPr lang="en-US" dirty="0" smtClean="0"/>
              <a:t>If samples are not approved, we do not want them appearing to queries based on that assay</a:t>
            </a:r>
          </a:p>
          <a:p>
            <a:r>
              <a:rPr lang="en-US" dirty="0" smtClean="0"/>
              <a:t>Users can also mark samples as ‘failed’ (meaning they are not available for queries)</a:t>
            </a:r>
          </a:p>
          <a:p>
            <a:r>
              <a:rPr lang="en-US" dirty="0" smtClean="0"/>
              <a:t>Failed samples can be </a:t>
            </a:r>
            <a:r>
              <a:rPr lang="en-US" dirty="0" err="1" smtClean="0"/>
              <a:t>requeued</a:t>
            </a:r>
            <a:r>
              <a:rPr lang="en-US" dirty="0" smtClean="0"/>
              <a:t> into a new run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Ideas: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Fields</a:t>
            </a:r>
            <a:endParaRPr lang="en-US" dirty="0"/>
          </a:p>
        </p:txBody>
      </p:sp>
      <p:sp>
        <p:nvSpPr>
          <p:cNvPr id="4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8077200" cy="50292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ability to create runs prospectively has a lot of benefits</a:t>
            </a:r>
          </a:p>
          <a:p>
            <a:r>
              <a:rPr lang="en-US" dirty="0" smtClean="0"/>
              <a:t>Runs should contain some sort of status field to show which step in the process they are in</a:t>
            </a:r>
          </a:p>
          <a:p>
            <a:r>
              <a:rPr lang="en-US" dirty="0" smtClean="0"/>
              <a:t>It’s a great productivity and sample management tool</a:t>
            </a:r>
          </a:p>
          <a:p>
            <a:r>
              <a:rPr lang="en-US" dirty="0" smtClean="0"/>
              <a:t>Users can </a:t>
            </a:r>
            <a:r>
              <a:rPr lang="en-US" dirty="0" smtClean="0"/>
              <a:t>create experiments, enter sample info, </a:t>
            </a:r>
            <a:r>
              <a:rPr lang="en-US" dirty="0" smtClean="0"/>
              <a:t>etc.  A supervisor or lab manager might create the runs, then assign them to techs.</a:t>
            </a:r>
            <a:endParaRPr lang="en-US" dirty="0" smtClean="0"/>
          </a:p>
          <a:p>
            <a:r>
              <a:rPr lang="en-US" dirty="0" smtClean="0"/>
              <a:t>Having these runs in the system helps keep track of what </a:t>
            </a:r>
            <a:r>
              <a:rPr lang="en-US" dirty="0" err="1" smtClean="0"/>
              <a:t>benchwork</a:t>
            </a:r>
            <a:r>
              <a:rPr lang="en-US" dirty="0" smtClean="0"/>
              <a:t> they need to do</a:t>
            </a:r>
          </a:p>
          <a:p>
            <a:r>
              <a:rPr lang="en-US" dirty="0" smtClean="0"/>
              <a:t>If this is being used by a core facility, as users request services, they could either be automatically created as a run, or added by some member of the core.</a:t>
            </a:r>
          </a:p>
          <a:p>
            <a:r>
              <a:rPr lang="en-US" dirty="0" smtClean="0"/>
              <a:t>The status also helps alert the user what stuff still needs to be imported</a:t>
            </a:r>
          </a:p>
          <a:p>
            <a:pPr lvl="1"/>
            <a:r>
              <a:rPr lang="en-US" dirty="0" smtClean="0"/>
              <a:t>Helps them keep up with ‘bookkeeping’ that they might otherwise ignore</a:t>
            </a:r>
          </a:p>
          <a:p>
            <a:r>
              <a:rPr lang="en-US" dirty="0" smtClean="0"/>
              <a:t>Should also have the ability to ‘abort’ </a:t>
            </a:r>
            <a:r>
              <a:rPr lang="en-US" dirty="0" smtClean="0"/>
              <a:t>or ‘fail’ a </a:t>
            </a:r>
            <a:r>
              <a:rPr lang="en-US" dirty="0" smtClean="0"/>
              <a:t>run, meaning we decided not to do </a:t>
            </a:r>
            <a:r>
              <a:rPr lang="en-US" dirty="0" smtClean="0"/>
              <a:t>it or it just didn’t work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 err="1" smtClean="0"/>
              <a:t>powerpoint</a:t>
            </a:r>
            <a:r>
              <a:rPr lang="en-US" dirty="0" smtClean="0"/>
              <a:t> on Assay UI has more on this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Sample/Results Upload</a:t>
            </a:r>
            <a:endParaRPr lang="en-US" dirty="0"/>
          </a:p>
        </p:txBody>
      </p:sp>
      <p:sp>
        <p:nvSpPr>
          <p:cNvPr id="4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8077200" cy="50292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steps I outline guide the user through a multi-step upload</a:t>
            </a:r>
          </a:p>
          <a:p>
            <a:r>
              <a:rPr lang="en-US" dirty="0" smtClean="0"/>
              <a:t>There are cases where a user will want a simple, fast way to import</a:t>
            </a:r>
          </a:p>
          <a:p>
            <a:r>
              <a:rPr lang="en-US" dirty="0" smtClean="0"/>
              <a:t>For each assay, there should be an ‘add single sample’ button, which gives the user a web-form with batch, run and sample fields.  In this case, they enter one sample, and also create a batch and run without knowing it.</a:t>
            </a:r>
          </a:p>
          <a:p>
            <a:r>
              <a:rPr lang="en-US" dirty="0" smtClean="0"/>
              <a:t>Perhaps there could be a toggle during the sample upload step, where </a:t>
            </a:r>
            <a:r>
              <a:rPr lang="en-US" dirty="0" smtClean="0"/>
              <a:t>users can </a:t>
            </a:r>
            <a:r>
              <a:rPr lang="en-US" dirty="0" smtClean="0"/>
              <a:t>pick ‘I want to upload both samples and results’.  If this is selected, they download one excel </a:t>
            </a:r>
            <a:r>
              <a:rPr lang="en-US" dirty="0" smtClean="0"/>
              <a:t>sheet, enter both, then import.  </a:t>
            </a:r>
            <a:r>
              <a:rPr lang="en-US" dirty="0" smtClean="0"/>
              <a:t>If not, they get </a:t>
            </a:r>
            <a:r>
              <a:rPr lang="en-US" dirty="0" smtClean="0"/>
              <a:t>a different excel sheet with </a:t>
            </a:r>
            <a:r>
              <a:rPr lang="en-US" dirty="0" smtClean="0"/>
              <a:t>columns for sample information only</a:t>
            </a:r>
            <a:r>
              <a:rPr lang="en-US" dirty="0" smtClean="0"/>
              <a:t>.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‘General’ Assay: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simplest assay will allow user to import sample information, then simply mark when each sample is ‘complete’ (no results imported)</a:t>
            </a:r>
          </a:p>
          <a:p>
            <a:r>
              <a:rPr lang="en-US" sz="1800" dirty="0" smtClean="0"/>
              <a:t>It might not even have </a:t>
            </a:r>
            <a:r>
              <a:rPr lang="en-US" sz="1800" dirty="0" smtClean="0"/>
              <a:t>samples, just a description</a:t>
            </a:r>
            <a:endParaRPr lang="en-US" sz="1800" dirty="0" smtClean="0"/>
          </a:p>
          <a:p>
            <a:r>
              <a:rPr lang="en-US" sz="1800" dirty="0" smtClean="0"/>
              <a:t>The purpose of creating an experiment without samples or an assay type would be to mark that something happened or needs to </a:t>
            </a:r>
            <a:r>
              <a:rPr lang="en-US" sz="1800" dirty="0" smtClean="0"/>
              <a:t>happen</a:t>
            </a:r>
          </a:p>
          <a:p>
            <a:pPr lvl="1"/>
            <a:r>
              <a:rPr lang="en-US" sz="1400" dirty="0" smtClean="0"/>
              <a:t>Just because there are steps in that assay, we might not care about tracking them in the system.  Sometimes tracking </a:t>
            </a:r>
            <a:r>
              <a:rPr lang="en-US" sz="1400" dirty="0" err="1" smtClean="0"/>
              <a:t>benchwork</a:t>
            </a:r>
            <a:r>
              <a:rPr lang="en-US" sz="1400" dirty="0" smtClean="0"/>
              <a:t> would be more hassle than it is worth.  If a step does not produce something that needs to be imported, there may not be a whole lot of benefit to tracking it.</a:t>
            </a:r>
            <a:endParaRPr lang="en-US" sz="1400" dirty="0" smtClean="0"/>
          </a:p>
          <a:p>
            <a:r>
              <a:rPr lang="en-US" sz="1800" dirty="0" smtClean="0"/>
              <a:t>When workbooks are supported, they will allow the user to attach files to this run.  </a:t>
            </a:r>
            <a:r>
              <a:rPr lang="en-US" sz="1800" dirty="0" smtClean="0"/>
              <a:t>This provides </a:t>
            </a:r>
            <a:r>
              <a:rPr lang="en-US" sz="1800" dirty="0" smtClean="0"/>
              <a:t>a flexible way to store virtually anything, including data not otherwise amenable to becoming an assay</a:t>
            </a:r>
          </a:p>
          <a:p>
            <a:r>
              <a:rPr lang="en-US" sz="1800" dirty="0" smtClean="0"/>
              <a:t>Most assays actually have multiple steps required prior to the step that actually generates the data – these steps would be defined as one of these general assays</a:t>
            </a:r>
          </a:p>
          <a:p>
            <a:pPr marL="971550" lvl="1" indent="-514350">
              <a:buNone/>
            </a:pPr>
            <a:endParaRPr lang="en-US" sz="1800" dirty="0" smtClean="0"/>
          </a:p>
          <a:p>
            <a:pPr marL="1371600" lvl="2" indent="-514350">
              <a:buFontTx/>
              <a:buChar char="-"/>
            </a:pPr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custom steps?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There might be cases when adding some custom step between others could be useful.  For example:</a:t>
            </a:r>
          </a:p>
          <a:p>
            <a:pPr lvl="1"/>
            <a:r>
              <a:rPr lang="en-US" sz="1400" dirty="0" smtClean="0"/>
              <a:t>An assay has two steps in which results are collected.  I might want to import the values from the first step before the results of the second step.  </a:t>
            </a:r>
          </a:p>
          <a:p>
            <a:r>
              <a:rPr lang="en-US" sz="1800" dirty="0" smtClean="0"/>
              <a:t>I might want to add a step that doesn’t actually do anything except change the status.  For example, say my assay involves moving samples through three steps of </a:t>
            </a:r>
            <a:r>
              <a:rPr lang="en-US" sz="1800" dirty="0" err="1" smtClean="0"/>
              <a:t>benchwork</a:t>
            </a:r>
            <a:r>
              <a:rPr lang="en-US" sz="1800" dirty="0" smtClean="0"/>
              <a:t>.  I might want to select all samples in a run, then mark that this step occurred.  Perhaps the system would allow these to be inserted </a:t>
            </a:r>
            <a:r>
              <a:rPr lang="en-US" sz="1800" smtClean="0"/>
              <a:t>as custom HTML</a:t>
            </a:r>
            <a:endParaRPr lang="en-US" sz="1800" dirty="0" smtClean="0"/>
          </a:p>
          <a:p>
            <a:pPr lvl="1"/>
            <a:endParaRPr lang="en-US" sz="1400" dirty="0" smtClean="0"/>
          </a:p>
          <a:p>
            <a:pPr marL="971550" lvl="1" indent="-514350">
              <a:buNone/>
            </a:pPr>
            <a:endParaRPr lang="en-US" sz="1800" dirty="0" smtClean="0"/>
          </a:p>
          <a:p>
            <a:pPr marL="1371600" lvl="2" indent="-514350">
              <a:buFontTx/>
              <a:buChar char="-"/>
            </a:pP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295400"/>
            <a:ext cx="4419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Create experiment, set run type(s), define batch, run-level attributes (like description).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2057400"/>
            <a:ext cx="44196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Import sample sheet, which defines sample attributes.  At time of import, checks are performed on sample info to improve accuracy, consistency</a:t>
            </a:r>
            <a:endParaRPr lang="en-US" dirty="0"/>
          </a:p>
        </p:txBody>
      </p:sp>
      <p:sp>
        <p:nvSpPr>
          <p:cNvPr id="56" name="Title 24"/>
          <p:cNvSpPr txBox="1">
            <a:spLocks/>
          </p:cNvSpPr>
          <p:nvPr/>
        </p:nvSpPr>
        <p:spPr>
          <a:xfrm>
            <a:off x="457200" y="76200"/>
            <a:ext cx="8382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Generalized steps of upload: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800" y="4114800"/>
            <a:ext cx="44196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Import results.  Like sample import, checks are performed at time of import to improve accuracy 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5172670"/>
            <a:ext cx="44196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Formal ‘approval’ step.  This is when a user releases data for reporting or marks it failed. Failed samples can be </a:t>
            </a:r>
            <a:r>
              <a:rPr lang="en-US" dirty="0" err="1" smtClean="0"/>
              <a:t>requeued</a:t>
            </a:r>
            <a:r>
              <a:rPr lang="en-US" dirty="0" smtClean="0"/>
              <a:t> into a new run of this batch.  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800600" y="3581400"/>
            <a:ext cx="457200" cy="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4763294" y="3925094"/>
            <a:ext cx="608012" cy="3810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34000" y="3019961"/>
            <a:ext cx="365760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Depending on instrument: user exports file to be imported into instrument’s software (based on run/sample info).  Instrument type also determines what file format </a:t>
            </a:r>
            <a:r>
              <a:rPr lang="en-US" sz="1600" dirty="0" err="1" smtClean="0"/>
              <a:t>labkey</a:t>
            </a:r>
            <a:r>
              <a:rPr lang="en-US" sz="1600" dirty="0" smtClean="0"/>
              <a:t> expects when the results are imported. Discussed more later.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5221069"/>
            <a:ext cx="25908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Users should be able to stop after completing any of these steps and resume at a later time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3352800"/>
            <a:ext cx="4419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Select ‘instrument type’.  Initially, the only available instrument will be ‘Generic CSV file’.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Batch/Run/Sample</a:t>
            </a:r>
            <a:endParaRPr lang="en-US" dirty="0"/>
          </a:p>
        </p:txBody>
      </p:sp>
      <p:sp>
        <p:nvSpPr>
          <p:cNvPr id="7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8077200" cy="4724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Having the distinction of batch, run and sample is important</a:t>
            </a:r>
          </a:p>
          <a:p>
            <a:r>
              <a:rPr lang="en-US" dirty="0" smtClean="0"/>
              <a:t>There are certain fields most appropriate for each level and each unit is important</a:t>
            </a:r>
          </a:p>
          <a:p>
            <a:r>
              <a:rPr lang="en-US" dirty="0" smtClean="0"/>
              <a:t>The problem is that even single samples or single runs should probably get these batch/run attributes (</a:t>
            </a:r>
            <a:r>
              <a:rPr lang="en-US" dirty="0" err="1" smtClean="0"/>
              <a:t>ie</a:t>
            </a:r>
            <a:r>
              <a:rPr lang="en-US" dirty="0" smtClean="0"/>
              <a:t>. a batch of 1 sample)</a:t>
            </a:r>
          </a:p>
          <a:p>
            <a:r>
              <a:rPr lang="en-US" dirty="0" smtClean="0"/>
              <a:t>During the import process, the user shouldn’t really need to know that batches and runs are being created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create experiment, define assay type(s)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828800"/>
            <a:ext cx="487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228600" y="1752600"/>
            <a:ext cx="3657600" cy="46482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This is a very simple start page</a:t>
            </a:r>
          </a:p>
          <a:p>
            <a:r>
              <a:rPr lang="en-US" dirty="0" smtClean="0"/>
              <a:t>I actually found it difficult to create a run with the existing experiment/assay interface</a:t>
            </a:r>
          </a:p>
          <a:p>
            <a:r>
              <a:rPr lang="en-US" dirty="0" smtClean="0"/>
              <a:t>This assumes workbooks are added.  If not, you would probably only get to pick one assay type</a:t>
            </a:r>
          </a:p>
          <a:p>
            <a:r>
              <a:rPr lang="en-US" dirty="0" smtClean="0"/>
              <a:t>This is kind of like creating a run group (even if you have 1 run)</a:t>
            </a:r>
          </a:p>
          <a:p>
            <a:r>
              <a:rPr lang="en-US" dirty="0" smtClean="0"/>
              <a:t>I’d suggest that this replace some of how ‘batch’ is used.  I understand why batch exists, but think its purposes should to be separated (next slide).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Enter Number of Plates</a:t>
            </a:r>
            <a:endParaRPr lang="en-US" dirty="0"/>
          </a:p>
        </p:txBody>
      </p:sp>
      <p:sp>
        <p:nvSpPr>
          <p:cNvPr id="7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8077200" cy="4724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purpose of having ‘batch’ seems to be to give a grouping of multiple runs.  </a:t>
            </a:r>
          </a:p>
          <a:p>
            <a:r>
              <a:rPr lang="en-US" dirty="0" smtClean="0"/>
              <a:t>I’d much rather see the second step of this process being a simple ‘enter plate number’ field (meaning this unit will have X runs).</a:t>
            </a:r>
          </a:p>
          <a:p>
            <a:r>
              <a:rPr lang="en-US" dirty="0" smtClean="0"/>
              <a:t>This way users make a batch without really needing to know it exists</a:t>
            </a:r>
          </a:p>
          <a:p>
            <a:r>
              <a:rPr lang="en-US" dirty="0" smtClean="0"/>
              <a:t>Even a run of one plate should get batch </a:t>
            </a:r>
            <a:r>
              <a:rPr lang="en-US" dirty="0" smtClean="0"/>
              <a:t>attributes</a:t>
            </a:r>
          </a:p>
          <a:p>
            <a:r>
              <a:rPr lang="en-US" dirty="0" smtClean="0"/>
              <a:t>Perhaps this is defined in step 1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upload sample info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676400"/>
            <a:ext cx="4876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4114800" cy="4953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Users upload sample info from a CSV file</a:t>
            </a:r>
          </a:p>
          <a:p>
            <a:r>
              <a:rPr lang="en-US" dirty="0" smtClean="0"/>
              <a:t>We separate sample and result import so that runs can be created prospectively</a:t>
            </a:r>
          </a:p>
          <a:p>
            <a:pPr lvl="1"/>
            <a:r>
              <a:rPr lang="en-US" dirty="0" smtClean="0"/>
              <a:t>This is useful for organization/productivity management. Discussed later. </a:t>
            </a:r>
          </a:p>
          <a:p>
            <a:r>
              <a:rPr lang="en-US" dirty="0" smtClean="0"/>
              <a:t>For plate based assays, it might be useful if </a:t>
            </a:r>
            <a:r>
              <a:rPr lang="en-US" dirty="0" err="1" smtClean="0"/>
              <a:t>labkey</a:t>
            </a:r>
            <a:r>
              <a:rPr lang="en-US" dirty="0" smtClean="0"/>
              <a:t> formally supported a ‘sample type’ field, which is a flag for negative control, positive control or experimental sample</a:t>
            </a:r>
          </a:p>
          <a:p>
            <a:pPr lvl="1"/>
            <a:r>
              <a:rPr lang="en-US" dirty="0" smtClean="0"/>
              <a:t>Maybe a formal category not needed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Choose ‘Instrument’</a:t>
            </a:r>
            <a:endParaRPr lang="en-US" dirty="0"/>
          </a:p>
        </p:txBody>
      </p:sp>
      <p:sp>
        <p:nvSpPr>
          <p:cNvPr id="4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4267200" cy="51054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I’d suggest that each assay support multiple ‘instruments’ for import.  Each instrument specifies the format of the data that will be imported</a:t>
            </a:r>
          </a:p>
          <a:p>
            <a:r>
              <a:rPr lang="en-US" dirty="0" smtClean="0"/>
              <a:t>Each assay should include ‘CSV’ as an import type – this would be a basic CSV format and would use the default upload behavior</a:t>
            </a:r>
          </a:p>
          <a:p>
            <a:r>
              <a:rPr lang="en-US" dirty="0" smtClean="0"/>
              <a:t>Many instruments generate some sort of text output that doesn’t match the standard CSV format</a:t>
            </a:r>
          </a:p>
          <a:p>
            <a:r>
              <a:rPr lang="en-US" dirty="0" smtClean="0"/>
              <a:t>Specifying ‘instrument X’ defines the parsing script that will convert the output of the instrument into the format stored in </a:t>
            </a:r>
            <a:r>
              <a:rPr lang="en-US" dirty="0" err="1" smtClean="0"/>
              <a:t>labkey</a:t>
            </a:r>
            <a:r>
              <a:rPr lang="en-US" dirty="0" smtClean="0"/>
              <a:t> (these would be a custom script in the assay folder by/for the user)</a:t>
            </a:r>
          </a:p>
          <a:p>
            <a:r>
              <a:rPr lang="en-US" dirty="0" smtClean="0"/>
              <a:t>This way we do not need separate assays for ELISPOT using a Beckman Reader and ELISPOT using a </a:t>
            </a:r>
            <a:r>
              <a:rPr lang="en-US" dirty="0" err="1" smtClean="0"/>
              <a:t>Biomek</a:t>
            </a:r>
            <a:r>
              <a:rPr lang="en-US" dirty="0" smtClean="0"/>
              <a:t> – the data from each ends up in the same assay</a:t>
            </a:r>
          </a:p>
          <a:p>
            <a:r>
              <a:rPr lang="en-US" dirty="0" smtClean="0"/>
              <a:t>If a new client has another instrument, you only need to add one import parsing script (ideally defined in the text-assay  folder) rather than make them a new assay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1600200"/>
            <a:ext cx="4343400" cy="274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Select Data Source: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CSV File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Biotek</a:t>
            </a:r>
            <a:r>
              <a:rPr lang="en-US" dirty="0" smtClean="0">
                <a:solidFill>
                  <a:schemeClr val="tx1"/>
                </a:solidFill>
              </a:rPr>
              <a:t> 550 ELISA Reader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Beckman 382 ELISA Reader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Download Sample Info</a:t>
            </a:r>
            <a:endParaRPr lang="en-US" dirty="0"/>
          </a:p>
        </p:txBody>
      </p:sp>
      <p:sp>
        <p:nvSpPr>
          <p:cNvPr id="4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8077200" cy="5029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dirty="0" smtClean="0"/>
              <a:t>This will not always be needed</a:t>
            </a:r>
          </a:p>
          <a:p>
            <a:r>
              <a:rPr lang="en-US" dirty="0" smtClean="0"/>
              <a:t>Some instruments accept an import text file to define sample info within their software</a:t>
            </a:r>
          </a:p>
          <a:p>
            <a:r>
              <a:rPr lang="en-US" dirty="0" smtClean="0"/>
              <a:t>It would be a big time and accuracy improvement if we could export the sample info we already uploaded in </a:t>
            </a:r>
            <a:r>
              <a:rPr lang="en-US" dirty="0" err="1" smtClean="0"/>
              <a:t>labkey</a:t>
            </a:r>
            <a:r>
              <a:rPr lang="en-US" dirty="0" smtClean="0"/>
              <a:t> then import it direct into the instrument software (rather than type it twice)</a:t>
            </a:r>
          </a:p>
          <a:p>
            <a:r>
              <a:rPr lang="en-US" dirty="0" smtClean="0"/>
              <a:t>This would become an option if the user creates a custom export script in the text-assay folder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Upload Results</a:t>
            </a:r>
            <a:endParaRPr lang="en-US" dirty="0"/>
          </a:p>
        </p:txBody>
      </p:sp>
      <p:sp>
        <p:nvSpPr>
          <p:cNvPr id="4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8077200" cy="5029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Depending on the instrument selected in step 5, a distinct script will be used to parse the incoming results (again, if the user wants to make a new instrument, they put this script in some location in the assay-folder)</a:t>
            </a:r>
          </a:p>
          <a:p>
            <a:r>
              <a:rPr lang="en-US" dirty="0" smtClean="0"/>
              <a:t>The default instrument ‘CSV’ can use the default code</a:t>
            </a:r>
          </a:p>
          <a:p>
            <a:r>
              <a:rPr lang="en-US" dirty="0" smtClean="0"/>
              <a:t>In the case of CSV import, it would be really useful if when the user downloads the </a:t>
            </a:r>
            <a:r>
              <a:rPr lang="en-US" dirty="0" smtClean="0"/>
              <a:t>excel file for results upload, </a:t>
            </a:r>
            <a:r>
              <a:rPr lang="en-US" dirty="0" smtClean="0"/>
              <a:t>it was pre-filled out with the sample name, etc.  This way the user only needs to enter the results columns and </a:t>
            </a:r>
            <a:r>
              <a:rPr lang="en-US" dirty="0" err="1" smtClean="0"/>
              <a:t>sampleID</a:t>
            </a:r>
            <a:r>
              <a:rPr lang="en-US" dirty="0" smtClean="0"/>
              <a:t> will always match.  Maybe each row of this excel file has a ‘</a:t>
            </a:r>
            <a:r>
              <a:rPr lang="en-US" dirty="0" err="1" smtClean="0"/>
              <a:t>sampleID</a:t>
            </a:r>
            <a:r>
              <a:rPr lang="en-US" dirty="0" smtClean="0"/>
              <a:t>’, which is used to connect result record with sample record.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7877</TotalTime>
  <Words>1670</Words>
  <Application>Microsoft Office PowerPoint</Application>
  <PresentationFormat>On-screen Show (4:3)</PresentationFormat>
  <Paragraphs>105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Batch/Run/Sample</vt:lpstr>
      <vt:lpstr>Step 1: create experiment, define assay type(s)</vt:lpstr>
      <vt:lpstr>Step 2: Enter Number of Plates</vt:lpstr>
      <vt:lpstr>Step 3: upload sample info</vt:lpstr>
      <vt:lpstr>Step 4: Choose ‘Instrument’</vt:lpstr>
      <vt:lpstr>Step 5: Download Sample Info</vt:lpstr>
      <vt:lpstr>Step 6: Upload Results</vt:lpstr>
      <vt:lpstr>Step 7: Approval</vt:lpstr>
      <vt:lpstr>Other Ideas:</vt:lpstr>
      <vt:lpstr>Status Fields</vt:lpstr>
      <vt:lpstr>Combine Sample/Results Upload</vt:lpstr>
      <vt:lpstr>The ‘General’ Assay:</vt:lpstr>
      <vt:lpstr>Adding custom steps?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LIMS</dc:title>
  <dc:creator/>
  <cp:lastModifiedBy>Ben Bimber</cp:lastModifiedBy>
  <cp:revision>113</cp:revision>
  <dcterms:created xsi:type="dcterms:W3CDTF">2006-08-16T00:00:00Z</dcterms:created>
  <dcterms:modified xsi:type="dcterms:W3CDTF">2009-08-31T16:12:14Z</dcterms:modified>
</cp:coreProperties>
</file>