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2" r:id="rId4"/>
    <p:sldId id="257" r:id="rId5"/>
    <p:sldId id="258" r:id="rId6"/>
    <p:sldId id="259" r:id="rId7"/>
    <p:sldId id="261" r:id="rId8"/>
    <p:sldId id="263" r:id="rId9"/>
    <p:sldId id="260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B1E02-47A9-4474-B44B-E56743E15A51}" type="datetimeFigureOut">
              <a:rPr lang="en-US" smtClean="0"/>
              <a:t>10/10/2010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2F625-C9D5-4743-98FB-631465DB1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839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B1E02-47A9-4474-B44B-E56743E15A51}" type="datetimeFigureOut">
              <a:rPr lang="en-US" smtClean="0"/>
              <a:t>10/10/2010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2F625-C9D5-4743-98FB-631465DB1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337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B1E02-47A9-4474-B44B-E56743E15A51}" type="datetimeFigureOut">
              <a:rPr lang="en-US" smtClean="0"/>
              <a:t>10/10/2010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2F625-C9D5-4743-98FB-631465DB1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76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B1E02-47A9-4474-B44B-E56743E15A51}" type="datetimeFigureOut">
              <a:rPr lang="en-US" smtClean="0"/>
              <a:t>10/10/2010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2F625-C9D5-4743-98FB-631465DB1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253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B1E02-47A9-4474-B44B-E56743E15A51}" type="datetimeFigureOut">
              <a:rPr lang="en-US" smtClean="0"/>
              <a:t>10/10/2010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2F625-C9D5-4743-98FB-631465DB1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522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B1E02-47A9-4474-B44B-E56743E15A51}" type="datetimeFigureOut">
              <a:rPr lang="en-US" smtClean="0"/>
              <a:t>10/10/2010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2F625-C9D5-4743-98FB-631465DB1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651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B1E02-47A9-4474-B44B-E56743E15A51}" type="datetimeFigureOut">
              <a:rPr lang="en-US" smtClean="0"/>
              <a:t>10/10/2010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2F625-C9D5-4743-98FB-631465DB1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305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B1E02-47A9-4474-B44B-E56743E15A51}" type="datetimeFigureOut">
              <a:rPr lang="en-US" smtClean="0"/>
              <a:t>10/10/2010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2F625-C9D5-4743-98FB-631465DB1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751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B1E02-47A9-4474-B44B-E56743E15A51}" type="datetimeFigureOut">
              <a:rPr lang="en-US" smtClean="0"/>
              <a:t>10/10/2010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2F625-C9D5-4743-98FB-631465DB1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233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B1E02-47A9-4474-B44B-E56743E15A51}" type="datetimeFigureOut">
              <a:rPr lang="en-US" smtClean="0"/>
              <a:t>10/10/2010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2F625-C9D5-4743-98FB-631465DB1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383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B1E02-47A9-4474-B44B-E56743E15A51}" type="datetimeFigureOut">
              <a:rPr lang="en-US" smtClean="0"/>
              <a:t>10/10/2010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2F625-C9D5-4743-98FB-631465DB1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361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B1E02-47A9-4474-B44B-E56743E15A51}" type="datetimeFigureOut">
              <a:rPr lang="en-US" smtClean="0"/>
              <a:t>10/10/2010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2F625-C9D5-4743-98FB-631465DB1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929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Debugging Techniques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59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Watch Windows Tricks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Cache busting</a:t>
            </a:r>
          </a:p>
          <a:p>
            <a:pPr lvl="1"/>
            <a:r>
              <a:rPr lang="en-US" dirty="0" smtClean="0"/>
              <a:t>Set a breakpoint on the line of code that checks for a cached value</a:t>
            </a:r>
          </a:p>
          <a:p>
            <a:pPr lvl="1"/>
            <a:r>
              <a:rPr lang="en-US" dirty="0" smtClean="0"/>
              <a:t>Set a watch that clears the entire cache, or removes that item</a:t>
            </a:r>
          </a:p>
          <a:p>
            <a:pPr lvl="1"/>
            <a:r>
              <a:rPr lang="en-US" dirty="0" smtClean="0"/>
              <a:t>Step through code that reloads the cache</a:t>
            </a:r>
          </a:p>
          <a:p>
            <a:r>
              <a:rPr lang="en-US" dirty="0" smtClean="0"/>
              <a:t>Exception logging</a:t>
            </a:r>
          </a:p>
          <a:p>
            <a:pPr lvl="1"/>
            <a:r>
              <a:rPr lang="en-US" dirty="0" smtClean="0"/>
              <a:t>Sometimes exceptions are completely swallowed</a:t>
            </a:r>
          </a:p>
          <a:p>
            <a:pPr lvl="1"/>
            <a:r>
              <a:rPr lang="en-US" dirty="0" smtClean="0"/>
              <a:t>Set a breakpoint with exception in scope</a:t>
            </a:r>
          </a:p>
          <a:p>
            <a:pPr lvl="1"/>
            <a:r>
              <a:rPr lang="en-US" dirty="0" smtClean="0"/>
              <a:t>Call </a:t>
            </a:r>
            <a:r>
              <a:rPr lang="en-US" dirty="0" err="1" smtClean="0"/>
              <a:t>e.printStackTrace</a:t>
            </a:r>
            <a:r>
              <a:rPr lang="en-US" dirty="0" smtClean="0"/>
              <a:t>(), view the stack in </a:t>
            </a:r>
            <a:r>
              <a:rPr lang="en-US" smtClean="0"/>
              <a:t>the console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25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Misc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Selective Step-Into</a:t>
            </a:r>
          </a:p>
          <a:p>
            <a:pPr lvl="1"/>
            <a:r>
              <a:rPr lang="en-US" dirty="0" smtClean="0"/>
              <a:t>Shift-F7 lets you choose target method on the current line</a:t>
            </a:r>
          </a:p>
          <a:p>
            <a:pPr lvl="1"/>
            <a:r>
              <a:rPr lang="en-US" dirty="0" smtClean="0"/>
              <a:t>Avoid the step into/out repeats to get to your desired destination</a:t>
            </a:r>
          </a:p>
          <a:p>
            <a:r>
              <a:rPr lang="en-US" dirty="0" smtClean="0"/>
              <a:t>Pop stack frame</a:t>
            </a:r>
          </a:p>
          <a:p>
            <a:pPr lvl="1"/>
            <a:r>
              <a:rPr lang="en-US" dirty="0" smtClean="0"/>
              <a:t>Immediately exit the current method</a:t>
            </a:r>
          </a:p>
          <a:p>
            <a:pPr lvl="1"/>
            <a:r>
              <a:rPr lang="en-US" dirty="0" smtClean="0"/>
              <a:t>VM will re-invoke the same method</a:t>
            </a:r>
          </a:p>
          <a:p>
            <a:pPr lvl="1"/>
            <a:r>
              <a:rPr lang="en-US" dirty="0" smtClean="0"/>
              <a:t>Any side effects have already happened, but local variables are reset</a:t>
            </a:r>
          </a:p>
        </p:txBody>
      </p:sp>
    </p:spTree>
    <p:extLst>
      <p:ext uri="{BB962C8B-B14F-4D97-AF65-F5344CB8AC3E}">
        <p14:creationId xmlns:p14="http://schemas.microsoft.com/office/powerpoint/2010/main" val="101731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Visibility into VM state</a:t>
            </a:r>
          </a:p>
          <a:p>
            <a:r>
              <a:rPr lang="en-US" dirty="0" smtClean="0"/>
              <a:t>VM state is also mutable</a:t>
            </a:r>
          </a:p>
          <a:p>
            <a:r>
              <a:rPr lang="en-US" dirty="0" smtClean="0"/>
              <a:t>Lots of tools for altering execution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23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Hot Swap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Replace the code for a given class within a running VM</a:t>
            </a:r>
          </a:p>
          <a:p>
            <a:r>
              <a:rPr lang="en-US" dirty="0" smtClean="0"/>
              <a:t>Swap out the body of a method</a:t>
            </a:r>
          </a:p>
          <a:p>
            <a:r>
              <a:rPr lang="en-US" dirty="0" smtClean="0"/>
              <a:t>Can’t change class hierarchy or class “shape”</a:t>
            </a:r>
          </a:p>
          <a:p>
            <a:r>
              <a:rPr lang="en-US" dirty="0" smtClean="0"/>
              <a:t>Can only replace loaded classes, not load new ones</a:t>
            </a:r>
          </a:p>
          <a:p>
            <a:r>
              <a:rPr lang="en-US" dirty="0" smtClean="0"/>
              <a:t>Must wait for class file to be loaded</a:t>
            </a:r>
          </a:p>
          <a:p>
            <a:r>
              <a:rPr lang="en-US" dirty="0" smtClean="0"/>
              <a:t>Lost when VM is restarted</a:t>
            </a:r>
          </a:p>
          <a:p>
            <a:r>
              <a:rPr lang="en-US" dirty="0" smtClean="0"/>
              <a:t>Methods currently on the stack will run with their original code</a:t>
            </a:r>
          </a:p>
        </p:txBody>
      </p:sp>
    </p:spTree>
    <p:extLst>
      <p:ext uri="{BB962C8B-B14F-4D97-AF65-F5344CB8AC3E}">
        <p14:creationId xmlns:p14="http://schemas.microsoft.com/office/powerpoint/2010/main" val="78022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Breakpoint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Line</a:t>
            </a:r>
          </a:p>
          <a:p>
            <a:pPr lvl="1"/>
            <a:r>
              <a:rPr lang="en-US" dirty="0" smtClean="0"/>
              <a:t>Standard, most commonly used</a:t>
            </a:r>
          </a:p>
          <a:p>
            <a:r>
              <a:rPr lang="en-US" dirty="0" smtClean="0"/>
              <a:t>Method</a:t>
            </a:r>
          </a:p>
          <a:p>
            <a:pPr lvl="1"/>
            <a:r>
              <a:rPr lang="en-US" dirty="0" smtClean="0"/>
              <a:t>Stop on method entry or exit</a:t>
            </a:r>
          </a:p>
          <a:p>
            <a:pPr lvl="1"/>
            <a:r>
              <a:rPr lang="en-US" dirty="0" smtClean="0"/>
              <a:t>Can be set at the interface or superclass level</a:t>
            </a:r>
          </a:p>
          <a:p>
            <a:pPr lvl="1"/>
            <a:r>
              <a:rPr lang="en-US" dirty="0" smtClean="0"/>
              <a:t>Excruciatingly slow in </a:t>
            </a:r>
            <a:r>
              <a:rPr lang="en-US" dirty="0" err="1" smtClean="0"/>
              <a:t>IntelliJ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6483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Breakpoint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Watchpoint</a:t>
            </a:r>
            <a:endParaRPr lang="en-US" dirty="0" smtClean="0"/>
          </a:p>
          <a:p>
            <a:pPr lvl="1"/>
            <a:r>
              <a:rPr lang="en-US" dirty="0" smtClean="0"/>
              <a:t>Stop on member variable access or modification</a:t>
            </a:r>
          </a:p>
          <a:p>
            <a:pPr lvl="1"/>
            <a:r>
              <a:rPr lang="en-US" dirty="0" smtClean="0"/>
              <a:t>Very useful when you don’t know where a value is being set</a:t>
            </a:r>
            <a:endParaRPr lang="en-US" dirty="0" smtClean="0"/>
          </a:p>
          <a:p>
            <a:pPr lvl="1"/>
            <a:r>
              <a:rPr lang="en-US" dirty="0" smtClean="0"/>
              <a:t>Access option is rarely used</a:t>
            </a:r>
          </a:p>
          <a:p>
            <a:r>
              <a:rPr lang="en-US" dirty="0" smtClean="0"/>
              <a:t>Exception</a:t>
            </a:r>
          </a:p>
          <a:p>
            <a:pPr lvl="1"/>
            <a:r>
              <a:rPr lang="en-US" dirty="0" smtClean="0"/>
              <a:t>Stop when an exception is thrown</a:t>
            </a:r>
          </a:p>
          <a:p>
            <a:pPr lvl="1"/>
            <a:r>
              <a:rPr lang="en-US" dirty="0" smtClean="0"/>
              <a:t>Stops for subclasses being thrown as well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68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Breakpoint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Expression that must evaluate to true or the breakpoint is skipped</a:t>
            </a:r>
          </a:p>
          <a:p>
            <a:r>
              <a:rPr lang="en-US" dirty="0" smtClean="0"/>
              <a:t>Much faster than stopping, inspecting, and continuing</a:t>
            </a:r>
            <a:endParaRPr lang="en-US" dirty="0" smtClean="0"/>
          </a:p>
          <a:p>
            <a:r>
              <a:rPr lang="en-US" dirty="0" smtClean="0"/>
              <a:t>But not really fast enough for code that’s executed thousands of times</a:t>
            </a:r>
          </a:p>
          <a:p>
            <a:r>
              <a:rPr lang="en-US" dirty="0" smtClean="0"/>
              <a:t>Can include method calls</a:t>
            </a:r>
          </a:p>
        </p:txBody>
      </p:sp>
    </p:spTree>
    <p:extLst>
      <p:ext uri="{BB962C8B-B14F-4D97-AF65-F5344CB8AC3E}">
        <p14:creationId xmlns:p14="http://schemas.microsoft.com/office/powerpoint/2010/main" val="149618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Breakpoint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Instance filter</a:t>
            </a:r>
          </a:p>
          <a:p>
            <a:pPr lvl="1"/>
            <a:r>
              <a:rPr lang="en-US" dirty="0" smtClean="0"/>
              <a:t>Only stop if a particular object is the “this” pointer</a:t>
            </a:r>
          </a:p>
          <a:p>
            <a:r>
              <a:rPr lang="en-US" dirty="0" smtClean="0"/>
              <a:t>Pass count</a:t>
            </a:r>
          </a:p>
          <a:p>
            <a:pPr lvl="1"/>
            <a:r>
              <a:rPr lang="en-US" dirty="0" smtClean="0"/>
              <a:t>Skip the first n instances of the breakpoint, then enable</a:t>
            </a:r>
          </a:p>
          <a:p>
            <a:r>
              <a:rPr lang="en-US" dirty="0" smtClean="0"/>
              <a:t>Suspend policy</a:t>
            </a:r>
          </a:p>
          <a:p>
            <a:pPr lvl="1"/>
            <a:r>
              <a:rPr lang="en-US" dirty="0" smtClean="0"/>
              <a:t>Stop all threads</a:t>
            </a:r>
          </a:p>
          <a:p>
            <a:pPr lvl="1"/>
            <a:r>
              <a:rPr lang="en-US" dirty="0" smtClean="0"/>
              <a:t>Stop single thread</a:t>
            </a:r>
          </a:p>
          <a:p>
            <a:pPr lvl="1"/>
            <a:r>
              <a:rPr lang="en-US" dirty="0" smtClean="0"/>
              <a:t>Don’t stop any threads</a:t>
            </a:r>
          </a:p>
          <a:p>
            <a:pPr lvl="2"/>
            <a:r>
              <a:rPr lang="en-US" dirty="0" smtClean="0"/>
              <a:t>Log any expression to the console instead</a:t>
            </a:r>
          </a:p>
        </p:txBody>
      </p:sp>
    </p:spTree>
    <p:extLst>
      <p:ext uri="{BB962C8B-B14F-4D97-AF65-F5344CB8AC3E}">
        <p14:creationId xmlns:p14="http://schemas.microsoft.com/office/powerpoint/2010/main" val="263099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Watch Window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Supports essentially any Java statement/expression</a:t>
            </a:r>
          </a:p>
          <a:p>
            <a:r>
              <a:rPr lang="en-US" dirty="0" smtClean="0"/>
              <a:t>Use it aggressively to call methods instead of poking through data structures</a:t>
            </a:r>
          </a:p>
          <a:p>
            <a:r>
              <a:rPr lang="en-US" dirty="0" smtClean="0"/>
              <a:t>To invoke methods, must be on a breakpoint or step (not paused)</a:t>
            </a:r>
          </a:p>
        </p:txBody>
      </p:sp>
    </p:spTree>
    <p:extLst>
      <p:ext uri="{BB962C8B-B14F-4D97-AF65-F5344CB8AC3E}">
        <p14:creationId xmlns:p14="http://schemas.microsoft.com/office/powerpoint/2010/main" val="242816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Watch Window Tricks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Runaway thread (infinite loop,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Set a breakpoint in that thread</a:t>
            </a:r>
          </a:p>
          <a:p>
            <a:pPr lvl="1"/>
            <a:r>
              <a:rPr lang="en-US" dirty="0" smtClean="0"/>
              <a:t>Set a local or member variable to null</a:t>
            </a:r>
          </a:p>
          <a:p>
            <a:pPr lvl="1"/>
            <a:r>
              <a:rPr lang="en-US" dirty="0" smtClean="0"/>
              <a:t>Continue</a:t>
            </a:r>
          </a:p>
          <a:p>
            <a:pPr lvl="1"/>
            <a:r>
              <a:rPr lang="en-US" dirty="0" smtClean="0"/>
              <a:t>NPE stops thread</a:t>
            </a:r>
          </a:p>
          <a:p>
            <a:r>
              <a:rPr lang="en-US" dirty="0" smtClean="0"/>
              <a:t>Test development</a:t>
            </a:r>
          </a:p>
          <a:p>
            <a:pPr lvl="1"/>
            <a:r>
              <a:rPr lang="en-US" dirty="0" smtClean="0"/>
              <a:t>Set breakpoint on current last line of test code</a:t>
            </a:r>
          </a:p>
          <a:p>
            <a:pPr lvl="1"/>
            <a:r>
              <a:rPr lang="en-US" dirty="0" smtClean="0"/>
              <a:t>Write the next line of code in the watch window</a:t>
            </a:r>
          </a:p>
          <a:p>
            <a:pPr lvl="1"/>
            <a:r>
              <a:rPr lang="en-US" dirty="0" smtClean="0"/>
              <a:t>Once you get it right, move into the test itself</a:t>
            </a:r>
          </a:p>
          <a:p>
            <a:pPr lvl="1"/>
            <a:r>
              <a:rPr lang="en-US" dirty="0" smtClean="0"/>
              <a:t>Repeat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5040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12901</TotalTime>
  <Words>444</Words>
  <Application>Microsoft Office PowerPoint</Application>
  <PresentationFormat>On-screen Show (4:3)</PresentationFormat>
  <Paragraphs>75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Debugging Techniques</vt:lpstr>
      <vt:lpstr>Overview</vt:lpstr>
      <vt:lpstr>Hot Swap</vt:lpstr>
      <vt:lpstr>Breakpoint Types</vt:lpstr>
      <vt:lpstr>Breakpoint Types</vt:lpstr>
      <vt:lpstr>Breakpoint Conditions</vt:lpstr>
      <vt:lpstr>Breakpoint Options</vt:lpstr>
      <vt:lpstr>Watch Window</vt:lpstr>
      <vt:lpstr>Watch Window Tricks</vt:lpstr>
      <vt:lpstr>Watch Windows Tricks</vt:lpstr>
      <vt:lpstr>Misc</vt:lpstr>
    </vt:vector>
  </TitlesOfParts>
  <Company>LabKey Software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 Eckels</dc:creator>
  <cp:lastModifiedBy>Josh Eckels</cp:lastModifiedBy>
  <cp:revision>11</cp:revision>
  <dcterms:created xsi:type="dcterms:W3CDTF">2010-10-10T18:47:00Z</dcterms:created>
  <dcterms:modified xsi:type="dcterms:W3CDTF">2010-10-19T17:48:39Z</dcterms:modified>
</cp:coreProperties>
</file>